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vatars.mds.yandex.net/get-pdb/1101614/aa19aaab-b301-4394-955d-f95f2abfa705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4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820891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tt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№5» г. Лениногорска</a:t>
            </a:r>
            <a:endParaRPr lang="tt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район»</a:t>
            </a:r>
            <a:endParaRPr lang="tt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tt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dirty="0"/>
          </a:p>
        </p:txBody>
      </p:sp>
      <p:sp>
        <p:nvSpPr>
          <p:cNvPr id="5" name="TextBox 4"/>
          <p:cNvSpPr txBox="1"/>
          <p:nvPr/>
        </p:nvSpPr>
        <p:spPr>
          <a:xfrm>
            <a:off x="989210" y="1567212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Семьи, Любви и Верности.</a:t>
            </a:r>
            <a:endParaRPr lang="tt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www.artwall.ru/files/products/sticker_p-3181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5098"/>
            <a:ext cx="6083893" cy="34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93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maam.ru/upload/blogs/detsad-230736-14083697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" t="5371" r="36238"/>
          <a:stretch/>
        </p:blipFill>
        <p:spPr bwMode="auto">
          <a:xfrm>
            <a:off x="611560" y="260648"/>
            <a:ext cx="4072540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107504" y="2492896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старших дошкольников </a:t>
            </a:r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«Папа, мама, я — спортивная семья!»</a:t>
            </a:r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родителями.</a:t>
            </a:r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dirty="0"/>
          </a:p>
        </p:txBody>
      </p:sp>
      <p:pic>
        <p:nvPicPr>
          <p:cNvPr id="2054" name="Picture 6" descr="https://pp.userapi.com/c850424/v850424545/15c849/nSrZ26Z-it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/>
          <a:stretch/>
        </p:blipFill>
        <p:spPr bwMode="auto">
          <a:xfrm>
            <a:off x="2051720" y="3284984"/>
            <a:ext cx="3341709" cy="2779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pp.userapi.com/c852236/v852236545/162da7/QXzOxiV5TF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185" y="3380618"/>
            <a:ext cx="3082874" cy="2779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p.userapi.com/c854120/v854120545/8b4f2/vDc5Oy9wv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764" y="1484784"/>
            <a:ext cx="2375524" cy="2412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6776" y="6103168"/>
            <a:ext cx="669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эстафеты для детей младшего, среднего и старшего возраста.</a:t>
            </a:r>
            <a:endParaRPr lang="tt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p.userapi.com/c852216/v852216545/178b85/RA9YYTFJ8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28428" y="2352493"/>
            <a:ext cx="3384376" cy="4529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pp.userapi.com/c855224/v855224545/8e5e7/-nbbdUoFo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19672" y="-531442"/>
            <a:ext cx="3312369" cy="5184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7" y="3717032"/>
            <a:ext cx="3672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средней группы 2 выпустили газету.</a:t>
            </a:r>
            <a:endParaRPr lang="tt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7984" y="6309320"/>
            <a:ext cx="4457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мультипликационных фильмов о семье.</a:t>
            </a:r>
            <a:endParaRPr lang="tt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5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7oom.ru/powerpoint/abstraktnye-fony-dlya-prezentacii-volny-06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pp.userapi.com/c849120/v849120545/1c5b74/sjo6-EslO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33032" y="-912755"/>
            <a:ext cx="4421951" cy="7632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115616" y="530120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tt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02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77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Секретарь</cp:lastModifiedBy>
  <cp:revision>4</cp:revision>
  <dcterms:created xsi:type="dcterms:W3CDTF">2019-07-10T11:20:55Z</dcterms:created>
  <dcterms:modified xsi:type="dcterms:W3CDTF">2019-07-10T12:05:23Z</dcterms:modified>
</cp:coreProperties>
</file>